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D0BD-F22D-CE49-B9D5-33704B16CCBE}" type="datetimeFigureOut"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01D5-9DF0-3F4A-99ED-1D007A1E3A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49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D0BD-F22D-CE49-B9D5-33704B16CCBE}" type="datetimeFigureOut"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01D5-9DF0-3F4A-99ED-1D007A1E3A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4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D0BD-F22D-CE49-B9D5-33704B16CCBE}" type="datetimeFigureOut"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01D5-9DF0-3F4A-99ED-1D007A1E3A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6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D0BD-F22D-CE49-B9D5-33704B16CCBE}" type="datetimeFigureOut"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01D5-9DF0-3F4A-99ED-1D007A1E3A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3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D0BD-F22D-CE49-B9D5-33704B16CCBE}" type="datetimeFigureOut"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01D5-9DF0-3F4A-99ED-1D007A1E3A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1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D0BD-F22D-CE49-B9D5-33704B16CCBE}" type="datetimeFigureOut"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01D5-9DF0-3F4A-99ED-1D007A1E3A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4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D0BD-F22D-CE49-B9D5-33704B16CCBE}" type="datetimeFigureOut">
              <a:t>7/15/13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01D5-9DF0-3F4A-99ED-1D007A1E3A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0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D0BD-F22D-CE49-B9D5-33704B16CCBE}" type="datetimeFigureOut">
              <a:t>7/15/13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01D5-9DF0-3F4A-99ED-1D007A1E3A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44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D0BD-F22D-CE49-B9D5-33704B16CCBE}" type="datetimeFigureOut">
              <a:t>7/15/13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01D5-9DF0-3F4A-99ED-1D007A1E3A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6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D0BD-F22D-CE49-B9D5-33704B16CCBE}" type="datetimeFigureOut"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01D5-9DF0-3F4A-99ED-1D007A1E3A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9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D0BD-F22D-CE49-B9D5-33704B16CCBE}" type="datetimeFigureOut"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801D5-9DF0-3F4A-99ED-1D007A1E3A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5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AD0BD-F22D-CE49-B9D5-33704B16CCBE}" type="datetimeFigureOut"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801D5-9DF0-3F4A-99ED-1D007A1E3A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0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04384" y="1788129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595959"/>
                </a:solidFill>
              </a:rPr>
              <a:t>400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2812" y="1752209"/>
            <a:ext cx="732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595959"/>
                </a:solidFill>
              </a:rPr>
              <a:t>1000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54066" y="1752209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595959"/>
                </a:solidFill>
              </a:rPr>
              <a:t>2800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63915" y="2394551"/>
            <a:ext cx="606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595959"/>
                </a:solidFill>
              </a:rPr>
              <a:t>400</a:t>
            </a:r>
            <a:r>
              <a:rPr lang="en-US" baseline="30000">
                <a:solidFill>
                  <a:srgbClr val="595959"/>
                </a:solidFill>
              </a:rPr>
              <a:t>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53479" y="2357036"/>
            <a:ext cx="72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595959"/>
                </a:solidFill>
              </a:rPr>
              <a:t>2800</a:t>
            </a:r>
            <a:r>
              <a:rPr lang="en-US" baseline="30000">
                <a:solidFill>
                  <a:srgbClr val="595959"/>
                </a:solidFill>
              </a:rPr>
              <a:t>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72208" y="2392956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595959"/>
                </a:solidFill>
              </a:rPr>
              <a:t>400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80387" y="2357036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595959"/>
                </a:solidFill>
              </a:rPr>
              <a:t>2800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9734" y="2379922"/>
            <a:ext cx="1701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aseline="30000"/>
              <a:t>S</a:t>
            </a:r>
            <a:r>
              <a:rPr lang="en-US" sz="1400"/>
              <a:t> = mechanical stress</a:t>
            </a:r>
          </a:p>
        </p:txBody>
      </p:sp>
      <p:cxnSp>
        <p:nvCxnSpPr>
          <p:cNvPr id="13" name="Straight Arrow Connector 12"/>
          <p:cNvCxnSpPr>
            <a:stCxn id="4" idx="2"/>
          </p:cNvCxnSpPr>
          <p:nvPr/>
        </p:nvCxnSpPr>
        <p:spPr>
          <a:xfrm flipH="1">
            <a:off x="3267093" y="2157461"/>
            <a:ext cx="405115" cy="2354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2"/>
          </p:cNvCxnSpPr>
          <p:nvPr/>
        </p:nvCxnSpPr>
        <p:spPr>
          <a:xfrm>
            <a:off x="3672208" y="2157461"/>
            <a:ext cx="267824" cy="2354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2"/>
          </p:cNvCxnSpPr>
          <p:nvPr/>
        </p:nvCxnSpPr>
        <p:spPr>
          <a:xfrm flipH="1">
            <a:off x="4699830" y="2121541"/>
            <a:ext cx="280558" cy="2354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2"/>
          </p:cNvCxnSpPr>
          <p:nvPr/>
        </p:nvCxnSpPr>
        <p:spPr>
          <a:xfrm>
            <a:off x="4980388" y="2121541"/>
            <a:ext cx="326321" cy="2354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738264" y="3249504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Proteomics</a:t>
            </a:r>
          </a:p>
        </p:txBody>
      </p:sp>
      <p:cxnSp>
        <p:nvCxnSpPr>
          <p:cNvPr id="22" name="Straight Connector 21"/>
          <p:cNvCxnSpPr>
            <a:stCxn id="7" idx="2"/>
            <a:endCxn id="20" idx="0"/>
          </p:cNvCxnSpPr>
          <p:nvPr/>
        </p:nvCxnSpPr>
        <p:spPr>
          <a:xfrm>
            <a:off x="3267093" y="2763883"/>
            <a:ext cx="1095701" cy="485621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9" idx="2"/>
            <a:endCxn id="20" idx="0"/>
          </p:cNvCxnSpPr>
          <p:nvPr/>
        </p:nvCxnSpPr>
        <p:spPr>
          <a:xfrm>
            <a:off x="3940032" y="2762288"/>
            <a:ext cx="422762" cy="48721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8" idx="2"/>
            <a:endCxn id="20" idx="0"/>
          </p:cNvCxnSpPr>
          <p:nvPr/>
        </p:nvCxnSpPr>
        <p:spPr>
          <a:xfrm flipH="1">
            <a:off x="4362794" y="2726368"/>
            <a:ext cx="352360" cy="52313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0" idx="2"/>
            <a:endCxn id="20" idx="0"/>
          </p:cNvCxnSpPr>
          <p:nvPr/>
        </p:nvCxnSpPr>
        <p:spPr>
          <a:xfrm flipH="1">
            <a:off x="4362794" y="2726368"/>
            <a:ext cx="943915" cy="52313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03300" y="232029"/>
            <a:ext cx="1177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Fatty acids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267093" y="846702"/>
            <a:ext cx="2213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Shell micromechanics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267093" y="125861"/>
            <a:ext cx="2155055" cy="1258611"/>
          </a:xfrm>
          <a:prstGeom prst="rect">
            <a:avLst/>
          </a:prstGeom>
          <a:noFill/>
          <a:ln w="19050" cmpd="sng"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628834" y="3249504"/>
            <a:ext cx="1447995" cy="36933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endCxn id="33" idx="2"/>
          </p:cNvCxnSpPr>
          <p:nvPr/>
        </p:nvCxnSpPr>
        <p:spPr>
          <a:xfrm flipV="1">
            <a:off x="3711772" y="1384472"/>
            <a:ext cx="632849" cy="366142"/>
          </a:xfrm>
          <a:prstGeom prst="line">
            <a:avLst/>
          </a:prstGeom>
          <a:ln>
            <a:solidFill>
              <a:srgbClr val="77933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33" idx="2"/>
          </p:cNvCxnSpPr>
          <p:nvPr/>
        </p:nvCxnSpPr>
        <p:spPr>
          <a:xfrm flipH="1" flipV="1">
            <a:off x="4344621" y="1384472"/>
            <a:ext cx="14295" cy="366142"/>
          </a:xfrm>
          <a:prstGeom prst="line">
            <a:avLst/>
          </a:prstGeom>
          <a:ln>
            <a:solidFill>
              <a:srgbClr val="77933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33" idx="2"/>
          </p:cNvCxnSpPr>
          <p:nvPr/>
        </p:nvCxnSpPr>
        <p:spPr>
          <a:xfrm flipH="1" flipV="1">
            <a:off x="4344621" y="1384472"/>
            <a:ext cx="635767" cy="366142"/>
          </a:xfrm>
          <a:prstGeom prst="line">
            <a:avLst/>
          </a:prstGeom>
          <a:ln>
            <a:solidFill>
              <a:srgbClr val="77933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480109" y="1766841"/>
            <a:ext cx="1390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CO</a:t>
            </a:r>
            <a:r>
              <a:rPr lang="en-US" baseline="-2500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 (µatm)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04578" y="3867369"/>
            <a:ext cx="391643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SEQUEST: </a:t>
            </a:r>
          </a:p>
          <a:p>
            <a:pPr algn="ctr"/>
            <a:r>
              <a:rPr lang="en-US" sz="1400" i="1"/>
              <a:t>peptides associated with proteins and probabilities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25966" y="4748395"/>
            <a:ext cx="20736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Skyline:</a:t>
            </a:r>
          </a:p>
          <a:p>
            <a:pPr algn="ctr"/>
            <a:r>
              <a:rPr lang="en-US" sz="1400" i="1"/>
              <a:t>peptide expression values</a:t>
            </a:r>
            <a:endParaRPr lang="en-US" i="1"/>
          </a:p>
        </p:txBody>
      </p:sp>
      <p:sp>
        <p:nvSpPr>
          <p:cNvPr id="52" name="TextBox 51"/>
          <p:cNvSpPr txBox="1"/>
          <p:nvPr/>
        </p:nvSpPr>
        <p:spPr>
          <a:xfrm>
            <a:off x="473470" y="5537889"/>
            <a:ext cx="2020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Individual protein differential expression (t-test)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280116" y="5523118"/>
            <a:ext cx="248303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Proteome differential expression (NMDS)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120129" y="6368886"/>
            <a:ext cx="8930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ANOSIM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115484" y="4286730"/>
            <a:ext cx="1319329" cy="923330"/>
          </a:xfrm>
          <a:prstGeom prst="rect">
            <a:avLst/>
          </a:prstGeom>
          <a:noFill/>
          <a:ln>
            <a:solidFill>
              <a:srgbClr val="604A7B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Annotation:</a:t>
            </a:r>
            <a:br>
              <a:rPr lang="en-US"/>
            </a:br>
            <a:r>
              <a:rPr lang="en-US"/>
              <a:t>UniProt</a:t>
            </a:r>
          </a:p>
          <a:p>
            <a:r>
              <a:rPr lang="en-US"/>
              <a:t>GO/GO Slim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894100" y="6368886"/>
            <a:ext cx="7165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iPath2</a:t>
            </a:r>
          </a:p>
        </p:txBody>
      </p:sp>
      <p:cxnSp>
        <p:nvCxnSpPr>
          <p:cNvPr id="58" name="Straight Arrow Connector 57"/>
          <p:cNvCxnSpPr>
            <a:stCxn id="51" idx="3"/>
            <a:endCxn id="55" idx="1"/>
          </p:cNvCxnSpPr>
          <p:nvPr/>
        </p:nvCxnSpPr>
        <p:spPr>
          <a:xfrm flipV="1">
            <a:off x="5399621" y="4748395"/>
            <a:ext cx="1715863" cy="292388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0" idx="2"/>
            <a:endCxn id="50" idx="0"/>
          </p:cNvCxnSpPr>
          <p:nvPr/>
        </p:nvCxnSpPr>
        <p:spPr>
          <a:xfrm>
            <a:off x="4362794" y="3618836"/>
            <a:ext cx="0" cy="248533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0" idx="2"/>
            <a:endCxn id="51" idx="0"/>
          </p:cNvCxnSpPr>
          <p:nvPr/>
        </p:nvCxnSpPr>
        <p:spPr>
          <a:xfrm>
            <a:off x="4362794" y="4452145"/>
            <a:ext cx="0" cy="296250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1" idx="2"/>
            <a:endCxn id="52" idx="0"/>
          </p:cNvCxnSpPr>
          <p:nvPr/>
        </p:nvCxnSpPr>
        <p:spPr>
          <a:xfrm flipH="1">
            <a:off x="1483774" y="5333171"/>
            <a:ext cx="2879020" cy="204718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1" idx="2"/>
            <a:endCxn id="53" idx="0"/>
          </p:cNvCxnSpPr>
          <p:nvPr/>
        </p:nvCxnSpPr>
        <p:spPr>
          <a:xfrm>
            <a:off x="4362794" y="5333171"/>
            <a:ext cx="3158842" cy="189947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3" idx="2"/>
            <a:endCxn id="54" idx="0"/>
          </p:cNvCxnSpPr>
          <p:nvPr/>
        </p:nvCxnSpPr>
        <p:spPr>
          <a:xfrm flipH="1">
            <a:off x="6566676" y="6107894"/>
            <a:ext cx="954960" cy="260992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3" idx="2"/>
            <a:endCxn id="56" idx="0"/>
          </p:cNvCxnSpPr>
          <p:nvPr/>
        </p:nvCxnSpPr>
        <p:spPr>
          <a:xfrm>
            <a:off x="7521636" y="6107894"/>
            <a:ext cx="730745" cy="260992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07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52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6</cp:revision>
  <dcterms:created xsi:type="dcterms:W3CDTF">2013-07-08T15:29:36Z</dcterms:created>
  <dcterms:modified xsi:type="dcterms:W3CDTF">2013-07-15T15:47:35Z</dcterms:modified>
</cp:coreProperties>
</file>